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9" r:id="rId7"/>
    <p:sldId id="260" r:id="rId8"/>
    <p:sldId id="261" r:id="rId9"/>
    <p:sldId id="262" r:id="rId10"/>
    <p:sldId id="258" r:id="rId11"/>
    <p:sldId id="263" r:id="rId12"/>
    <p:sldId id="26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F9A"/>
    <a:srgbClr val="D62032"/>
    <a:srgbClr val="EE1C24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3EC51-DC6B-4C8C-A782-9336773C5C0D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82F84-078D-4B31-857A-6A42CC68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8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7703" y="1610974"/>
            <a:ext cx="84203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7703" y="4090649"/>
            <a:ext cx="84203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4888" t="5722" r="5799" b="11573"/>
          <a:stretch/>
        </p:blipFill>
        <p:spPr>
          <a:xfrm rot="16200000">
            <a:off x="-2273410" y="2273409"/>
            <a:ext cx="6864230" cy="23174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1880"/>
            <a:ext cx="12138485" cy="6795179"/>
          </a:xfrm>
          <a:prstGeom prst="rect">
            <a:avLst/>
          </a:prstGeom>
          <a:noFill/>
          <a:ln w="98425">
            <a:solidFill>
              <a:srgbClr val="EE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4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BE48-40AA-4439-9598-8FE1CCA14D5D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E68B-B57C-4411-95AD-DDDA2002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0D09-21AD-4E21-839C-8694A144FB52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E68B-B57C-4411-95AD-DDDA2002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2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3DFF-D7E4-4C2E-A0EC-12869BC17932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E68B-B57C-4411-95AD-DDDA2002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5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6383-9452-4A5A-B871-3CACDDD96101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E68B-B57C-4411-95AD-DDDA2002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5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4B94-9835-48D0-BE43-F3BCE90D61C4}" type="datetime1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E68B-B57C-4411-95AD-DDDA2002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2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3539-98F0-4339-BC14-E75E6C5364D4}" type="datetime1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E68B-B57C-4411-95AD-DDDA2002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5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9E1B-C3FA-4974-88AC-FAC17D226DA4}" type="datetime1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E68B-B57C-4411-95AD-DDDA2002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4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7C0A-124D-4C1C-A8CE-3FC0100837CE}" type="datetime1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E68B-B57C-4411-95AD-DDDA2002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7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116C-1C89-4FF0-A5F8-93F73C55CAA9}" type="datetime1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E68B-B57C-4411-95AD-DDDA2002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9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D8D6-3A94-4585-ABC8-548D84738BE6}" type="datetime1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E68B-B57C-4411-95AD-DDDA2002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EE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3878" y="244676"/>
            <a:ext cx="10116348" cy="1188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30" y="1688200"/>
            <a:ext cx="12067890" cy="4858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30" y="6546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AEEF"/>
                </a:solidFill>
              </a:defRPr>
            </a:lvl1pPr>
          </a:lstStyle>
          <a:p>
            <a:fld id="{EA8F2B5F-316B-4522-9E42-4C5286FE405D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46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00AEE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88570" y="6546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AEEF"/>
                </a:solidFill>
              </a:defRPr>
            </a:lvl1pPr>
          </a:lstStyle>
          <a:p>
            <a:fld id="{1888E68B-B57C-4411-95AD-DDDA2002385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19475" y="246176"/>
            <a:ext cx="919419" cy="118664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60230" y="1560508"/>
            <a:ext cx="12067890" cy="0"/>
          </a:xfrm>
          <a:prstGeom prst="line">
            <a:avLst/>
          </a:prstGeom>
          <a:ln w="38100">
            <a:solidFill>
              <a:srgbClr val="D62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24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13F9A"/>
          </a:solidFill>
          <a:latin typeface="Trebuchet MS" panose="020B060302020202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13F9A"/>
          </a:solidFill>
          <a:latin typeface="Trebuchet MS" panose="020B060302020202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13F9A"/>
          </a:solidFill>
          <a:latin typeface="Trebuchet MS" panose="020B060302020202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13F9A"/>
          </a:solidFill>
          <a:latin typeface="Trebuchet MS" panose="020B060302020202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13F9A"/>
          </a:solidFill>
          <a:latin typeface="Trebuchet MS" panose="020B060302020202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8895" y="1610974"/>
            <a:ext cx="9234742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SCR Masters </a:t>
            </a:r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Informational Webinar</a:t>
            </a:r>
          </a:p>
          <a:p>
            <a:endParaRPr lang="en-US" sz="1600" dirty="0"/>
          </a:p>
          <a:p>
            <a:r>
              <a:rPr lang="en-US" sz="1600" dirty="0" smtClean="0"/>
              <a:t>April 30, 2020</a:t>
            </a:r>
          </a:p>
          <a:p>
            <a:r>
              <a:rPr lang="en-US" sz="1600" dirty="0" smtClean="0"/>
              <a:t>7:00P</a:t>
            </a:r>
          </a:p>
          <a:p>
            <a:r>
              <a:rPr lang="en-US" sz="1600" dirty="0" smtClean="0"/>
              <a:t>By:  Debbie Wells, President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81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6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 Goal for </a:t>
            </a:r>
            <a:r>
              <a:rPr lang="en-US" dirty="0" smtClean="0"/>
              <a:t>Masters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pathway for SCR members who are age-group competitive to compete as a team at state, regional and possibly national competitions.</a:t>
            </a:r>
          </a:p>
          <a:p>
            <a:pPr lvl="1"/>
            <a:r>
              <a:rPr lang="en-US" dirty="0" smtClean="0"/>
              <a:t>Group support at races</a:t>
            </a:r>
          </a:p>
          <a:p>
            <a:pPr lvl="1"/>
            <a:r>
              <a:rPr lang="en-US" dirty="0" smtClean="0"/>
              <a:t>Shared training goals/partners</a:t>
            </a:r>
          </a:p>
          <a:p>
            <a:pPr lvl="1"/>
            <a:r>
              <a:rPr lang="en-US" dirty="0" smtClean="0"/>
              <a:t>Provide club support for these efforts</a:t>
            </a:r>
          </a:p>
          <a:p>
            <a:r>
              <a:rPr lang="en-US" dirty="0" smtClean="0"/>
              <a:t>Develop recognition of Space Coast Runners club events to draw competitive runners from other parts of Florida and the SE region.  And beyond!</a:t>
            </a:r>
          </a:p>
          <a:p>
            <a:pPr lvl="1"/>
            <a:r>
              <a:rPr lang="en-US" dirty="0" smtClean="0"/>
              <a:t>Increase value of SCR races for the charity recipients and club revenue</a:t>
            </a:r>
          </a:p>
          <a:p>
            <a:pPr lvl="1"/>
            <a:r>
              <a:rPr lang="en-US" dirty="0" smtClean="0"/>
              <a:t>Be RRCA Championship Race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0139-6900-4750-980F-FCBD9C3F65E8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E68B-B57C-4411-95AD-DDDA200238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Races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Florida and SE Regional RRCA Championship races</a:t>
            </a:r>
          </a:p>
          <a:p>
            <a:pPr lvl="1"/>
            <a:r>
              <a:rPr lang="en-US" dirty="0" smtClean="0"/>
              <a:t>Masters Age 40+</a:t>
            </a:r>
          </a:p>
          <a:p>
            <a:pPr marL="0" indent="0">
              <a:buNone/>
            </a:pPr>
            <a:r>
              <a:rPr lang="en-US" dirty="0" smtClean="0"/>
              <a:t>RRCA National Championship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3DFF-D7E4-4C2E-A0EC-12869BC17932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E68B-B57C-4411-95AD-DDDA2002385B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773" y="2374001"/>
            <a:ext cx="6514758" cy="3960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2" y="3306313"/>
            <a:ext cx="3119438" cy="29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Races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Florida Senior Games  (Age 50+)</a:t>
            </a:r>
          </a:p>
          <a:p>
            <a:pPr lvl="1"/>
            <a:r>
              <a:rPr lang="en-US" dirty="0" smtClean="0"/>
              <a:t>5K Road – December</a:t>
            </a:r>
          </a:p>
          <a:p>
            <a:pPr lvl="1"/>
            <a:r>
              <a:rPr lang="en-US" dirty="0" smtClean="0"/>
              <a:t>5K/1500m Walk – December</a:t>
            </a:r>
          </a:p>
          <a:p>
            <a:pPr lvl="1"/>
            <a:r>
              <a:rPr lang="en-US" dirty="0" smtClean="0"/>
              <a:t>100m – 1500m, Relay – December</a:t>
            </a:r>
            <a:endParaRPr lang="en-US" dirty="0"/>
          </a:p>
          <a:p>
            <a:r>
              <a:rPr lang="en-US" dirty="0" smtClean="0"/>
              <a:t>National Senior Games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3DFF-D7E4-4C2E-A0EC-12869BC17932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E68B-B57C-4411-95AD-DDDA2002385B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850" y="3951581"/>
            <a:ext cx="6156539" cy="2404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056" y="605150"/>
            <a:ext cx="2579006" cy="338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1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Races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USATF Masters Outdoor Championships – July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USATF Masters Cross Country Championships - October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3DFF-D7E4-4C2E-A0EC-12869BC17932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E68B-B57C-4411-95AD-DDDA2002385B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24" y="2249059"/>
            <a:ext cx="5775432" cy="2966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7101" y="440372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0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Races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Gate River Run</a:t>
            </a:r>
          </a:p>
          <a:p>
            <a:r>
              <a:rPr lang="en-US" dirty="0" smtClean="0"/>
              <a:t>Gasparilla Distance Classic</a:t>
            </a:r>
          </a:p>
          <a:p>
            <a:r>
              <a:rPr lang="en-US" dirty="0" smtClean="0"/>
              <a:t>Marine Corps Marathon</a:t>
            </a:r>
          </a:p>
          <a:p>
            <a:r>
              <a:rPr lang="en-US" dirty="0" smtClean="0"/>
              <a:t>Others?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3DFF-D7E4-4C2E-A0EC-12869BC17932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E68B-B57C-4411-95AD-DDDA2002385B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329" y="838746"/>
            <a:ext cx="5801801" cy="2767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1" y="3281362"/>
            <a:ext cx="4041642" cy="32365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602" y="3743324"/>
            <a:ext cx="4813528" cy="269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26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Be a Masters runner (RRCA Definition 40+ years old</a:t>
            </a:r>
            <a:r>
              <a:rPr lang="en-US" dirty="0" smtClean="0"/>
              <a:t>).</a:t>
            </a:r>
            <a:endParaRPr lang="en-US" dirty="0"/>
          </a:p>
          <a:p>
            <a:pPr lvl="0"/>
            <a:r>
              <a:rPr lang="en-US" dirty="0"/>
              <a:t>Be willing to train and represent SCR </a:t>
            </a:r>
            <a:r>
              <a:rPr lang="en-US" dirty="0" smtClean="0"/>
              <a:t>at state </a:t>
            </a:r>
            <a:r>
              <a:rPr lang="en-US" dirty="0"/>
              <a:t>or regional races agreed upon by the team and SCR </a:t>
            </a:r>
            <a:r>
              <a:rPr lang="en-US" dirty="0" smtClean="0"/>
              <a:t>Board.  </a:t>
            </a:r>
            <a:endParaRPr lang="en-US" dirty="0" smtClean="0"/>
          </a:p>
          <a:p>
            <a:pPr lvl="0"/>
            <a:r>
              <a:rPr lang="en-US" dirty="0" smtClean="0"/>
              <a:t>Wear </a:t>
            </a:r>
            <a:r>
              <a:rPr lang="en-US" dirty="0"/>
              <a:t>your SCR singlet at all team races.</a:t>
            </a:r>
          </a:p>
          <a:p>
            <a:pPr lvl="0"/>
            <a:r>
              <a:rPr lang="en-US" dirty="0"/>
              <a:t>If race includes a team category, members will register as “Space Coast Runners Masters Team”.</a:t>
            </a:r>
          </a:p>
          <a:p>
            <a:pPr lvl="0"/>
            <a:r>
              <a:rPr lang="en-US" dirty="0"/>
              <a:t>Pay 50% of early registration (or difference if registering late) for chosen races </a:t>
            </a:r>
            <a:r>
              <a:rPr lang="en-US" dirty="0" smtClean="0"/>
              <a:t>(</a:t>
            </a:r>
            <a:r>
              <a:rPr lang="en-US" dirty="0"/>
              <a:t>SCR will pay 50% of early registration costs).</a:t>
            </a:r>
          </a:p>
          <a:p>
            <a:pPr lvl="0"/>
            <a:r>
              <a:rPr lang="en-US" dirty="0"/>
              <a:t>Consent to use of image for marketing purposes.</a:t>
            </a:r>
          </a:p>
          <a:p>
            <a:r>
              <a:rPr lang="en-US" dirty="0"/>
              <a:t>Sign a Code of Conduct </a:t>
            </a:r>
            <a:r>
              <a:rPr lang="en-US" dirty="0" smtClean="0"/>
              <a:t>agreement.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3DFF-D7E4-4C2E-A0EC-12869BC17932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E68B-B57C-4411-95AD-DDDA200238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70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Application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0" y="1743075"/>
            <a:ext cx="12067890" cy="466079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Complete application			</a:t>
            </a:r>
            <a:r>
              <a:rPr lang="en-US" dirty="0" smtClean="0"/>
              <a:t>	May </a:t>
            </a:r>
            <a:r>
              <a:rPr lang="en-US" dirty="0" smtClean="0"/>
              <a:t>22nd</a:t>
            </a:r>
          </a:p>
          <a:p>
            <a:pPr lvl="1"/>
            <a:r>
              <a:rPr lang="en-US" dirty="0" smtClean="0"/>
              <a:t>Personal information</a:t>
            </a:r>
          </a:p>
          <a:p>
            <a:pPr lvl="1"/>
            <a:r>
              <a:rPr lang="en-US" dirty="0" smtClean="0"/>
              <a:t>Brief overview of why you’d like to participate</a:t>
            </a:r>
          </a:p>
          <a:p>
            <a:pPr lvl="1"/>
            <a:r>
              <a:rPr lang="en-US" dirty="0" smtClean="0"/>
              <a:t>Best verified 5k and 10k time from the last two years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D62032"/>
                </a:solidFill>
              </a:rPr>
              <a:t>Data reviewed by Team Selection Committee	May 22 – 29</a:t>
            </a:r>
          </a:p>
          <a:p>
            <a:pPr marL="0" indent="0">
              <a:buNone/>
            </a:pPr>
            <a:endParaRPr lang="en-US" dirty="0">
              <a:solidFill>
                <a:srgbClr val="D62032"/>
              </a:solidFill>
            </a:endParaRPr>
          </a:p>
          <a:p>
            <a:r>
              <a:rPr lang="en-US" dirty="0" smtClean="0"/>
              <a:t>Notification of selections			</a:t>
            </a:r>
            <a:r>
              <a:rPr lang="en-US" dirty="0" smtClean="0"/>
              <a:t>	May </a:t>
            </a:r>
            <a:r>
              <a:rPr lang="en-US" dirty="0" smtClean="0"/>
              <a:t>30</a:t>
            </a:r>
          </a:p>
          <a:p>
            <a:r>
              <a:rPr lang="en-US" dirty="0" smtClean="0"/>
              <a:t>Team Meeting					Early June</a:t>
            </a:r>
          </a:p>
          <a:p>
            <a:pPr lvl="1"/>
            <a:r>
              <a:rPr lang="en-US" dirty="0" smtClean="0"/>
              <a:t>Select Captain(s)</a:t>
            </a:r>
          </a:p>
          <a:p>
            <a:pPr lvl="1"/>
            <a:r>
              <a:rPr lang="en-US" dirty="0" smtClean="0"/>
              <a:t>Select possible races/distances</a:t>
            </a:r>
          </a:p>
          <a:p>
            <a:pPr lvl="1"/>
            <a:r>
              <a:rPr lang="en-US" dirty="0" smtClean="0"/>
              <a:t>Discuss collaborative resources for training and travel </a:t>
            </a:r>
            <a:r>
              <a:rPr lang="en-US" dirty="0" smtClean="0"/>
              <a:t>coordination</a:t>
            </a:r>
          </a:p>
          <a:p>
            <a:pPr lvl="1"/>
            <a:endParaRPr lang="en-US" dirty="0"/>
          </a:p>
          <a:p>
            <a:r>
              <a:rPr lang="en-US" dirty="0" smtClean="0"/>
              <a:t>Recruit additional SCR members to join for each race approx. 3 months prior</a:t>
            </a:r>
          </a:p>
          <a:p>
            <a:pPr lvl="1"/>
            <a:r>
              <a:rPr lang="en-US" dirty="0" smtClean="0"/>
              <a:t>Submit verified race distance times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3DFF-D7E4-4C2E-A0EC-12869BC17932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E68B-B57C-4411-95AD-DDDA200238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18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 you can…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on another local team … races chosen would not be Brevard races and not conflict with local series races, where feasible</a:t>
            </a:r>
          </a:p>
          <a:p>
            <a:r>
              <a:rPr lang="en-US" dirty="0" smtClean="0"/>
              <a:t>Join only for those races you are interested in participating</a:t>
            </a:r>
          </a:p>
          <a:p>
            <a:r>
              <a:rPr lang="en-US" dirty="0" smtClean="0"/>
              <a:t>Join as part of the core team and have input into team decisions such as which races are planned for the team, which singlet is chosen, etc.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3DFF-D7E4-4C2E-A0EC-12869BC17932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E68B-B57C-4411-95AD-DDDA200238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72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D71F3C3AD162418168A3D1EEC31C68" ma:contentTypeVersion="11" ma:contentTypeDescription="Create a new document." ma:contentTypeScope="" ma:versionID="4608de817dae7e43ab07ce95ca8a88ed">
  <xsd:schema xmlns:xsd="http://www.w3.org/2001/XMLSchema" xmlns:xs="http://www.w3.org/2001/XMLSchema" xmlns:p="http://schemas.microsoft.com/office/2006/metadata/properties" xmlns:ns3="3cb15ddf-dbe9-47ea-851d-c70642058130" xmlns:ns4="4817ca35-7031-43a6-bda2-0d9832ef6347" targetNamespace="http://schemas.microsoft.com/office/2006/metadata/properties" ma:root="true" ma:fieldsID="b8456787a1b07de68076c48f37f7ddd4" ns3:_="" ns4:_="">
    <xsd:import namespace="3cb15ddf-dbe9-47ea-851d-c70642058130"/>
    <xsd:import namespace="4817ca35-7031-43a6-bda2-0d9832ef63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15ddf-dbe9-47ea-851d-c706420581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7ca35-7031-43a6-bda2-0d9832ef63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57BDEC-C9F1-4894-B221-ECDDDB57B00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3cb15ddf-dbe9-47ea-851d-c70642058130"/>
    <ds:schemaRef ds:uri="http://schemas.openxmlformats.org/package/2006/metadata/core-properties"/>
    <ds:schemaRef ds:uri="4817ca35-7031-43a6-bda2-0d9832ef634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754025A-9EFD-4944-B00F-66335C315F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A7DD63-CFCF-4DDB-A82A-18B4846322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b15ddf-dbe9-47ea-851d-c70642058130"/>
    <ds:schemaRef ds:uri="4817ca35-7031-43a6-bda2-0d9832ef63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453</Words>
  <Application>Microsoft Office PowerPoint</Application>
  <PresentationFormat>Widescreen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Trebuchet MS</vt:lpstr>
      <vt:lpstr>Verdana</vt:lpstr>
      <vt:lpstr>Office Theme</vt:lpstr>
      <vt:lpstr>SCR Masters Team</vt:lpstr>
      <vt:lpstr>SCR Goal for Masters Team</vt:lpstr>
      <vt:lpstr>Possible Races</vt:lpstr>
      <vt:lpstr>Possible Races</vt:lpstr>
      <vt:lpstr>Possible Races</vt:lpstr>
      <vt:lpstr>Possible Races</vt:lpstr>
      <vt:lpstr>Expectations</vt:lpstr>
      <vt:lpstr>Initial Application Process</vt:lpstr>
      <vt:lpstr>Yes you can…</vt:lpstr>
      <vt:lpstr>Questions?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Wells, Deborah S. (KSC-LASSO)[AECOM Management Services, Inc]</dc:creator>
  <cp:lastModifiedBy>Wells, Deborah S. (KSC-LASSO)[AECOM Management Services, Inc]</cp:lastModifiedBy>
  <cp:revision>20</cp:revision>
  <dcterms:created xsi:type="dcterms:W3CDTF">2020-04-30T16:24:40Z</dcterms:created>
  <dcterms:modified xsi:type="dcterms:W3CDTF">2020-04-30T19:20:37Z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0x010100E2D71F3C3AD162418168A3D1EEC31C68</vt:lpwstr>
  </property>
</Properties>
</file>